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5334000" cy="7556500"/>
  <p:notesSz cx="5334000" cy="7556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0050" y="2342515"/>
            <a:ext cx="453390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100" y="4231640"/>
            <a:ext cx="373380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6670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74701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6700" y="302260"/>
            <a:ext cx="480060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6700" y="1737995"/>
            <a:ext cx="480060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13560" y="7027545"/>
            <a:ext cx="170688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6670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84048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36523"/>
            <a:ext cx="5334000" cy="62834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46351"/>
            <a:ext cx="5334000" cy="3463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815"/>
            <a:ext cx="5334000" cy="74687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504"/>
            <a:ext cx="5334000" cy="35554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2285"/>
            <a:ext cx="5334000" cy="40119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527" y="0"/>
            <a:ext cx="5029073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90473"/>
            <a:ext cx="5334000" cy="65755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4536"/>
            <a:ext cx="5334000" cy="710742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3298"/>
            <a:ext cx="5334000" cy="35499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3679"/>
            <a:ext cx="5334000" cy="35492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10257"/>
            <a:ext cx="5334000" cy="393611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30298"/>
            <a:ext cx="5334000" cy="32959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4536"/>
            <a:ext cx="5334000" cy="710742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72999"/>
            <a:ext cx="5334000" cy="681050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64308"/>
            <a:ext cx="5334000" cy="362800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3611"/>
            <a:ext cx="5334000" cy="66691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85368"/>
            <a:ext cx="5334000" cy="598589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4175"/>
            <a:ext cx="5334000" cy="678827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970"/>
            <a:ext cx="5334000" cy="752855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0" y="0"/>
            <a:ext cx="5321427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4154"/>
            <a:ext cx="5334000" cy="35681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670" y="0"/>
            <a:ext cx="5010658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87" y="0"/>
            <a:ext cx="5110226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511" y="0"/>
            <a:ext cx="5030978" cy="75564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938" y="0"/>
            <a:ext cx="5040122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5178"/>
            <a:ext cx="5334000" cy="74860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6474"/>
            <a:ext cx="5334000" cy="708355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5964"/>
            <a:ext cx="5334000" cy="354469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177" y="0"/>
            <a:ext cx="5041646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95779"/>
            <a:ext cx="5334000" cy="296494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23240"/>
            <a:ext cx="5334000" cy="651014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844" y="0"/>
            <a:ext cx="503643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3611"/>
            <a:ext cx="5334000" cy="66691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11250"/>
            <a:ext cx="53340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8000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11250"/>
            <a:ext cx="53340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3298"/>
            <a:ext cx="5334000" cy="35499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209" y="0"/>
            <a:ext cx="5037709" cy="7556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2025-09-19T18:25:45Z</dcterms:created>
  <dcterms:modified xsi:type="dcterms:W3CDTF">2025-09-19T18:25:45Z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2025-09-18T00:00:00Z</vt:filetime>
  </property>
  <property fmtid="{D5CDD505-2E9C-101B-9397-08002B2CF9AE}" pid="3" name="LastSaved">
    <vt:filetime>2025-09-19T00:00:00Z</vt:filetime>
  </property>
  <property fmtid="{D5CDD505-2E9C-101B-9397-08002B2CF9AE}" pid="4" name="Producer">
    <vt:lpwstr>iLovePDF</vt:lpwstr>
  </property>
</Properties>
</file>